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0" r:id="rId4"/>
    <p:sldId id="261" r:id="rId5"/>
    <p:sldId id="263" r:id="rId6"/>
    <p:sldId id="258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4793316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93479" y="3214688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931" y="2119312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576" y="2119312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1A929-DC7E-D24B-A063-BCB564B8F13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925E0-EB07-5041-AA68-9E5057080AE6}" type="datetimeFigureOut">
              <a:rPr lang="en-US" smtClean="0"/>
              <a:t>5/12/09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U.S. Soldier Kills 5 of His Comrades in Iraq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Hijo Byeun</a:t>
            </a:r>
            <a:endParaRPr lang="en-US" dirty="0"/>
          </a:p>
        </p:txBody>
      </p:sp>
      <p:pic>
        <p:nvPicPr>
          <p:cNvPr id="4" name="Picture 3" descr="machine-gun-ass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352800"/>
            <a:ext cx="3580950" cy="27931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Baghdad, Camp Liberty. (American military base)</a:t>
            </a:r>
          </a:p>
          <a:p>
            <a:r>
              <a:rPr lang="en-US" dirty="0" smtClean="0"/>
              <a:t>U.S.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American service members were killed at the counseling center on an American military base in Baghdad.</a:t>
            </a:r>
          </a:p>
          <a:p>
            <a:r>
              <a:rPr lang="en-US" dirty="0" smtClean="0"/>
              <a:t>They were shot by a fellow soldier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American service members were killed at a counseling center on an American military base in Baghdad on Monday.</a:t>
            </a:r>
          </a:p>
          <a:p>
            <a:r>
              <a:rPr lang="en-US" dirty="0" smtClean="0"/>
              <a:t>They were shot a fellow soldier. He was later taken into custody.</a:t>
            </a:r>
          </a:p>
          <a:p>
            <a:r>
              <a:rPr lang="en-US" dirty="0" smtClean="0"/>
              <a:t>This act similar as </a:t>
            </a:r>
            <a:r>
              <a:rPr lang="en-US" dirty="0" smtClean="0"/>
              <a:t>killing</a:t>
            </a:r>
            <a:r>
              <a:rPr lang="en-US" dirty="0" smtClean="0"/>
              <a:t> their </a:t>
            </a:r>
            <a:r>
              <a:rPr lang="en-US" dirty="0" smtClean="0"/>
              <a:t>fellow soldiers has been uncommon in Iraq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US_Army_Alpha_Black_Grenade_Launcher_Gun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2224" y="2209800"/>
            <a:ext cx="4537965" cy="3657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that he didn’t accidently killed the 5 soldiers but to deal with his stress.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felt…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felt sympathy toward the five soldiers that died.</a:t>
            </a:r>
          </a:p>
          <a:p>
            <a:r>
              <a:rPr lang="en-US" dirty="0" smtClean="0"/>
              <a:t>Felt that U.S. should provide some kind of program to reduce stress of soldiers.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relates to World History.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accident reveals the reality of a war condition in twenty-first century. </a:t>
            </a:r>
          </a:p>
          <a:p>
            <a:r>
              <a:rPr lang="en-US" dirty="0" smtClean="0"/>
              <a:t>Even in these days soldiers get stressed from fighting because they see things that are inhuman and cruel.</a:t>
            </a:r>
          </a:p>
          <a:p>
            <a:r>
              <a:rPr lang="en-US" dirty="0" smtClean="0"/>
              <a:t>It shows that there are still cruel and heartless acts although countries have better international relationship than during WW2 or WW1.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87</TotalTime>
  <Words>220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Folio</vt:lpstr>
      <vt:lpstr>U.S. Soldier Kills 5 of His Comrades in Iraq</vt:lpstr>
      <vt:lpstr>Where</vt:lpstr>
      <vt:lpstr>Who</vt:lpstr>
      <vt:lpstr>What</vt:lpstr>
      <vt:lpstr>   </vt:lpstr>
      <vt:lpstr>Why</vt:lpstr>
      <vt:lpstr>How I felt…</vt:lpstr>
      <vt:lpstr>How it relates to World History.</vt:lpstr>
    </vt:vector>
  </TitlesOfParts>
  <Company>Korea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Soldier Kills 5 of His Comrades in Iraq</dc:title>
  <dc:creator>Hijo Byeun</dc:creator>
  <cp:lastModifiedBy>Hijo Byeun</cp:lastModifiedBy>
  <cp:revision>6</cp:revision>
  <dcterms:created xsi:type="dcterms:W3CDTF">2009-05-12T03:00:04Z</dcterms:created>
  <dcterms:modified xsi:type="dcterms:W3CDTF">2009-05-12T04:28:04Z</dcterms:modified>
</cp:coreProperties>
</file>